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1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40164" y="932771"/>
            <a:ext cx="11511672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fr-FR" sz="3600" b="1" u="sng" dirty="0"/>
              <a:t>BCD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La BCD de l’école a été inaugurée en 2020.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A la fin de l’année 2022, il y avait 2000 livres dans la BCD.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La moitié de ces livres ont été achetés en 2021 et le quart en 2022.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Combien y avait-il de livres lors de l’inauguration de la BCD ?</a:t>
            </a:r>
            <a:endParaRPr lang="fr-FR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83327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74294" y="932771"/>
            <a:ext cx="11443412" cy="499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600" b="1" u="sng" dirty="0"/>
              <a:t>BCD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La BCD de l’école a été inaugurée en 2020.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A la fin de l’année 2022, il y avait 1200 livres dans la BCD.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La moitié de ces livres ont été achetés en 2021 et le quart en 2022.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Combien y avait-il de livres lors de l’inauguration de la BCD ?</a:t>
            </a:r>
            <a:endParaRPr lang="fr-FR" sz="16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420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15666" y="1763768"/>
            <a:ext cx="9560668" cy="333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Dans une salle de 200 places, la moitié des places sont occupées par des adultes et il y a deux fois moins d’enfants.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Combien reste-t-il de places libres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4935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30257" y="1763768"/>
            <a:ext cx="9531485" cy="333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Dans une salle de 400 places, le quart des places sont occupées par des adultes et il y a deux fois plus d’enfants.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Combien reste-t-il de places libres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691577" y="420163"/>
            <a:ext cx="10808846" cy="601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fr-FR" sz="3600" b="1" i="1" u="sng" dirty="0"/>
              <a:t>Basket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4 joueurs de l’équipe de Los Angeles ont marqué les 120 points lors de leur match contre New York :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Ali a marqué la moitié des points.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Ben a marqué 20 points.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Charles a marqué la moitié de Ben.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Dan a marqué le reste des points.</a:t>
            </a:r>
          </a:p>
          <a:p>
            <a:pPr fontAlgn="base">
              <a:lnSpc>
                <a:spcPct val="150000"/>
              </a:lnSpc>
            </a:pPr>
            <a:r>
              <a:rPr lang="fr-FR" sz="3200" dirty="0"/>
              <a:t>Combien Dan a-t-il marqué de points ?</a:t>
            </a:r>
            <a:endParaRPr lang="fr-FR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1194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83560" y="835662"/>
            <a:ext cx="10624879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u="sng" dirty="0"/>
              <a:t>Basket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3 joueurs de l’équipe de Los Angeles ont marqué les 120 points lors de leur match contre New York :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Ali a marqué le quart des points.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Ben a marqué deux fois plus de points qu’Ali.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Dan a marqué le reste des points.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Combien Dan a-t-il marqué de points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1939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83560" y="1763768"/>
            <a:ext cx="10624879" cy="333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Une corbeille remplie avec 2 sortes de fruits pèse 1 kg.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Les bananes pèsent 500 g.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Les oranges pèsent la moitié de la masse des bananes.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Combien pèse la corbeille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2498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83560" y="1348270"/>
            <a:ext cx="10624879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Ce matin, Noé a dépensé 100 € pour s’acheter un jean, une chemise et une casquette.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Son jean a coûté 60 €.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Sa chemise a coûté le tiers de son jean.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Combien a coûté sa casquette ?</a:t>
            </a:r>
            <a:endParaRPr lang="fr-FR" sz="138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69339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79234" y="1348270"/>
            <a:ext cx="11433531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3600" dirty="0"/>
              <a:t>Damien entre dans un magasin et dépense la moitié de son argent pour un jeu vidéo, et encore 12 Euros pour des crayons de couleur.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Il sort avec 8 Euros.</a:t>
            </a:r>
          </a:p>
          <a:p>
            <a:pPr fontAlgn="base">
              <a:lnSpc>
                <a:spcPct val="150000"/>
              </a:lnSpc>
            </a:pPr>
            <a:r>
              <a:rPr lang="fr-FR" sz="3600" dirty="0"/>
              <a:t>Avec combien d’argent Damien est-il entré dans le magasin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116213" y="1348270"/>
            <a:ext cx="5959574" cy="416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dirty="0"/>
              <a:t>Léo avait des billes.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Il en a perdu la moitié.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Puis, il a encore perdu 7 billes.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Maintenant Léo a 3 billes.</a:t>
            </a:r>
          </a:p>
          <a:p>
            <a:pPr>
              <a:lnSpc>
                <a:spcPct val="150000"/>
              </a:lnSpc>
            </a:pPr>
            <a:r>
              <a:rPr lang="fr-FR" sz="3600" dirty="0"/>
              <a:t>Combien de billes avait Léo ?</a:t>
            </a:r>
            <a:endParaRPr lang="fr-FR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05337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497</Words>
  <Application>Microsoft Office PowerPoint</Application>
  <PresentationFormat>Grand écran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6</cp:revision>
  <dcterms:created xsi:type="dcterms:W3CDTF">2023-11-24T11:21:07Z</dcterms:created>
  <dcterms:modified xsi:type="dcterms:W3CDTF">2023-11-24T13:00:36Z</dcterms:modified>
</cp:coreProperties>
</file>